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5"/>
  </p:notesMasterIdLst>
  <p:sldIdLst>
    <p:sldId id="256" r:id="rId2"/>
    <p:sldId id="268" r:id="rId3"/>
    <p:sldId id="269" r:id="rId4"/>
    <p:sldId id="257" r:id="rId5"/>
    <p:sldId id="270" r:id="rId6"/>
    <p:sldId id="258" r:id="rId7"/>
    <p:sldId id="259" r:id="rId8"/>
    <p:sldId id="260" r:id="rId9"/>
    <p:sldId id="261" r:id="rId10"/>
    <p:sldId id="271" r:id="rId11"/>
    <p:sldId id="262" r:id="rId12"/>
    <p:sldId id="272" r:id="rId13"/>
    <p:sldId id="263" r:id="rId14"/>
    <p:sldId id="265" r:id="rId15"/>
    <p:sldId id="266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12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5EE1-04D6-44D1-B549-7EB91581C40C}" type="datetimeFigureOut">
              <a:rPr lang="en-US" altLang="ko-KR"/>
              <a:t>11/30/2015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9F617-CAB1-4F1F-B460-1D3DC855608B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02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1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6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9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2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2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7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2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9F617-CAB1-4F1F-B460-1D3DC855608B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1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5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4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5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21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13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3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2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43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2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0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1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4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7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66825D-2B69-4989-8861-A6901ABADB6C}" type="datetimeFigureOut">
              <a:rPr lang="ko-KR" altLang="en-US" smtClean="0"/>
              <a:t>2015-11-30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6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ko-KR" dirty="0" smtClean="0">
                <a:latin typeface="맑은 고딕"/>
                <a:ea typeface="맑은 고딕"/>
              </a:rPr>
              <a:t>LOG-IN </a:t>
            </a:r>
            <a:br>
              <a:rPr lang="en-US" altLang="ko-KR" dirty="0" smtClean="0">
                <a:latin typeface="맑은 고딕"/>
                <a:ea typeface="맑은 고딕"/>
              </a:rPr>
            </a:br>
            <a:r>
              <a:rPr lang="en-US" altLang="ko-KR" dirty="0" smtClean="0">
                <a:latin typeface="맑은 고딕"/>
                <a:ea typeface="맑은 고딕"/>
              </a:rPr>
              <a:t>AND</a:t>
            </a:r>
            <a:br>
              <a:rPr lang="en-US" altLang="ko-KR" dirty="0" smtClean="0">
                <a:latin typeface="맑은 고딕"/>
                <a:ea typeface="맑은 고딕"/>
              </a:rPr>
            </a:br>
            <a:r>
              <a:rPr lang="en-US" altLang="ko-KR" dirty="0" smtClean="0">
                <a:latin typeface="맑은 고딕"/>
                <a:ea typeface="맑은 고딕"/>
              </a:rPr>
              <a:t>GAME START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ko-KR" altLang="en-US" dirty="0">
              <a:latin typeface="바탕"/>
              <a:ea typeface="바탕"/>
            </a:endParaRPr>
          </a:p>
          <a:p>
            <a:pPr algn="r"/>
            <a:r>
              <a:rPr lang="ko-KR" altLang="en-US" sz="3200" b="1" u="sng" dirty="0" err="1">
                <a:latin typeface="Arial Black"/>
                <a:ea typeface="바탕"/>
              </a:rPr>
              <a:t>이수민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3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 smtClean="0"/>
              <a:t>CONNECTING STATE SCREEN</a:t>
            </a:r>
            <a:endParaRPr lang="ko-KR" altLang="en-US" sz="4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09" y="3316411"/>
            <a:ext cx="6408205" cy="35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48" y="1467255"/>
            <a:ext cx="6408205" cy="3541589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61564" y="1221057"/>
            <a:ext cx="2195512" cy="148851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ko-KR" altLang="en-US" dirty="0">
                <a:latin typeface="바탕"/>
                <a:ea typeface="바탕"/>
              </a:rPr>
              <a:t>이전에 </a:t>
            </a:r>
          </a:p>
          <a:p>
            <a:r>
              <a:rPr lang="ko-KR" altLang="en-US" dirty="0" err="1">
                <a:latin typeface="바탕"/>
                <a:ea typeface="바탕"/>
              </a:rPr>
              <a:t>저장해두었던</a:t>
            </a:r>
          </a:p>
          <a:p>
            <a:r>
              <a:rPr lang="ko-KR" altLang="en-US" dirty="0">
                <a:latin typeface="바탕"/>
                <a:ea typeface="바탕"/>
              </a:rPr>
              <a:t>성별에 따른</a:t>
            </a:r>
          </a:p>
          <a:p>
            <a:r>
              <a:rPr lang="en-US" altLang="ko-KR" dirty="0">
                <a:latin typeface="바탕"/>
                <a:ea typeface="바탕"/>
              </a:rPr>
              <a:t>Default Image</a:t>
            </a:r>
            <a:endParaRPr lang="ko-KR" altLang="en-US" dirty="0">
              <a:latin typeface="바탕"/>
              <a:ea typeface="바탕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244113" y="2756665"/>
            <a:ext cx="456055" cy="39088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588389" y="2754883"/>
            <a:ext cx="503956" cy="48316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/>
          <p:cNvSpPr txBox="1"/>
          <p:nvPr/>
        </p:nvSpPr>
        <p:spPr>
          <a:xfrm>
            <a:off x="4147751" y="5132173"/>
            <a:ext cx="33528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Default image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바꿔준 후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사용자정보에 이미지 정보 기록</a:t>
            </a:r>
            <a:endParaRPr lang="ko-KR" altLang="en-US" dirty="0"/>
          </a:p>
        </p:txBody>
      </p:sp>
      <p:sp>
        <p:nvSpPr>
          <p:cNvPr id="12" name="왼쪽/오른쪽/위쪽 화살표 11"/>
          <p:cNvSpPr/>
          <p:nvPr/>
        </p:nvSpPr>
        <p:spPr>
          <a:xfrm rot="10800000">
            <a:off x="5387546" y="4036542"/>
            <a:ext cx="609600" cy="100501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4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11" y="1343688"/>
            <a:ext cx="6408205" cy="3541589"/>
          </a:xfrm>
          <a:prstGeom prst="rect">
            <a:avLst/>
          </a:prstGeom>
        </p:spPr>
      </p:pic>
      <p:sp>
        <p:nvSpPr>
          <p:cNvPr id="6" name="왼쪽/오른쪽/위쪽 화살표 5"/>
          <p:cNvSpPr/>
          <p:nvPr/>
        </p:nvSpPr>
        <p:spPr>
          <a:xfrm rot="10800000">
            <a:off x="5692346" y="4143634"/>
            <a:ext cx="609600" cy="100501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38" y="5269030"/>
            <a:ext cx="5738813" cy="26795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95" y="445616"/>
            <a:ext cx="80391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 smtClean="0"/>
              <a:t>IMAGE WORLD CUP SCREEN</a:t>
            </a:r>
          </a:p>
          <a:p>
            <a:pPr algn="ctr"/>
            <a:endParaRPr lang="ko-KR" altLang="en-US" sz="4000" b="1" dirty="0"/>
          </a:p>
        </p:txBody>
      </p:sp>
      <p:pic>
        <p:nvPicPr>
          <p:cNvPr id="4" name="그림 개체 틀 4" descr="ㅇ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19" y="3360707"/>
            <a:ext cx="4118390" cy="27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7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ㄷㅈ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13" y="1026620"/>
            <a:ext cx="8481730" cy="4775200"/>
          </a:xfrm>
        </p:spPr>
      </p:pic>
      <p:sp>
        <p:nvSpPr>
          <p:cNvPr id="6" name="TextBox 5"/>
          <p:cNvSpPr txBox="1"/>
          <p:nvPr/>
        </p:nvSpPr>
        <p:spPr>
          <a:xfrm>
            <a:off x="556391" y="2128546"/>
            <a:ext cx="274320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altLang="ko-KR" b="1" dirty="0">
                <a:latin typeface="바탕"/>
                <a:ea typeface="바탕"/>
              </a:rPr>
              <a:t>Random</a:t>
            </a:r>
            <a:r>
              <a:rPr lang="ko-KR" altLang="en-US" b="1" dirty="0" err="1">
                <a:latin typeface="바탕"/>
                <a:ea typeface="바탕"/>
              </a:rPr>
              <a:t>클래</a:t>
            </a:r>
            <a:r>
              <a:rPr lang="ko-KR" altLang="en-US" b="1" dirty="0" err="1"/>
              <a:t>스이용</a:t>
            </a:r>
          </a:p>
          <a:p>
            <a:pPr algn="ctr"/>
            <a:r>
              <a:rPr lang="en-US" altLang="ko-KR" b="1" dirty="0">
                <a:latin typeface="바탕"/>
                <a:ea typeface="바탕"/>
              </a:rPr>
              <a:t>Next</a:t>
            </a:r>
            <a:r>
              <a:rPr lang="ko-KR" altLang="en-US" b="1" dirty="0" err="1"/>
              <a:t>메소드를</a:t>
            </a:r>
            <a:r>
              <a:rPr lang="ko-KR" altLang="en-US" b="1" dirty="0">
                <a:latin typeface="바탕"/>
                <a:ea typeface="바탕"/>
              </a:rPr>
              <a:t> </a:t>
            </a:r>
            <a:r>
              <a:rPr lang="ko-KR" altLang="en-US" b="1" dirty="0" smtClean="0">
                <a:latin typeface="바탕"/>
                <a:ea typeface="바탕"/>
              </a:rPr>
              <a:t>이용해</a:t>
            </a:r>
            <a:endParaRPr lang="en-US" altLang="ko-KR" b="1" dirty="0" smtClean="0">
              <a:latin typeface="바탕"/>
              <a:ea typeface="바탕"/>
            </a:endParaRPr>
          </a:p>
          <a:p>
            <a:pPr algn="ctr"/>
            <a:r>
              <a:rPr lang="en-US" altLang="ko-KR" b="1" dirty="0" smtClean="0">
                <a:latin typeface="바탕"/>
                <a:ea typeface="바탕"/>
              </a:rPr>
              <a:t>0</a:t>
            </a:r>
            <a:r>
              <a:rPr lang="ko-KR" altLang="en-US" b="1" dirty="0" smtClean="0">
                <a:latin typeface="바탕"/>
                <a:ea typeface="바탕"/>
              </a:rPr>
              <a:t>부터</a:t>
            </a:r>
            <a:endParaRPr lang="ko-KR" altLang="en-US" b="1" dirty="0">
              <a:latin typeface="바탕"/>
              <a:ea typeface="바탕"/>
            </a:endParaRPr>
          </a:p>
          <a:p>
            <a:pPr algn="ctr"/>
            <a:r>
              <a:rPr lang="ko-KR" altLang="en-US" b="1" dirty="0" smtClean="0"/>
              <a:t>이미지 </a:t>
            </a:r>
            <a:r>
              <a:rPr lang="en-US" altLang="ko-KR" b="1" dirty="0" smtClean="0"/>
              <a:t>16</a:t>
            </a:r>
            <a:r>
              <a:rPr lang="ko-KR" altLang="en-US" b="1" dirty="0" smtClean="0"/>
              <a:t>개가 저장된</a:t>
            </a:r>
            <a:endParaRPr lang="en-US" altLang="ko-KR" b="1" dirty="0" smtClean="0"/>
          </a:p>
          <a:p>
            <a:pPr algn="ctr"/>
            <a:r>
              <a:rPr lang="en-US" altLang="ko-KR" b="1" dirty="0" err="1" smtClean="0"/>
              <a:t>seqImgList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갯수만큼</a:t>
            </a:r>
            <a:endParaRPr lang="en-US" altLang="ko-KR" b="1" dirty="0"/>
          </a:p>
          <a:p>
            <a:pPr algn="ctr"/>
            <a:r>
              <a:rPr lang="ko-KR" altLang="en-US" b="1" dirty="0" smtClean="0"/>
              <a:t>임의 </a:t>
            </a:r>
            <a:r>
              <a:rPr lang="ko-KR" altLang="en-US" b="1" dirty="0"/>
              <a:t>정수</a:t>
            </a:r>
            <a:r>
              <a:rPr lang="ko-KR" altLang="en-US" b="1" dirty="0">
                <a:latin typeface="바탕"/>
                <a:ea typeface="바탕"/>
              </a:rPr>
              <a:t> </a:t>
            </a:r>
            <a:r>
              <a:rPr lang="en-US" altLang="ko-KR" b="1" dirty="0" smtClean="0">
                <a:latin typeface="바탕"/>
                <a:ea typeface="바탕"/>
              </a:rPr>
              <a:t>random</a:t>
            </a:r>
            <a:endParaRPr lang="en-US" altLang="ko-KR" b="1" dirty="0">
              <a:latin typeface="바탕"/>
              <a:ea typeface="바탕"/>
            </a:endParaRPr>
          </a:p>
          <a:p>
            <a:pPr algn="ctr"/>
            <a:r>
              <a:rPr lang="ko-KR" altLang="en-US" b="1" dirty="0">
                <a:latin typeface="바탕"/>
                <a:ea typeface="바탕"/>
              </a:rPr>
              <a:t>임의 정수를 </a:t>
            </a:r>
            <a:r>
              <a:rPr lang="en-US" altLang="ko-KR" b="1" dirty="0">
                <a:latin typeface="바탕"/>
                <a:ea typeface="바탕"/>
              </a:rPr>
              <a:t>index</a:t>
            </a:r>
            <a:r>
              <a:rPr lang="ko-KR" altLang="en-US" b="1" dirty="0" err="1">
                <a:latin typeface="바탕"/>
                <a:ea typeface="바탕"/>
              </a:rPr>
              <a:t>로</a:t>
            </a:r>
          </a:p>
          <a:p>
            <a:pPr algn="ctr"/>
            <a:r>
              <a:rPr lang="ko-KR" altLang="en-US" b="1" dirty="0">
                <a:latin typeface="바탕"/>
                <a:ea typeface="바탕"/>
              </a:rPr>
              <a:t>하는 </a:t>
            </a:r>
            <a:r>
              <a:rPr lang="en-US" altLang="ko-KR" b="1" dirty="0">
                <a:latin typeface="바탕"/>
                <a:ea typeface="바탕"/>
              </a:rPr>
              <a:t>image list</a:t>
            </a:r>
            <a:r>
              <a:rPr lang="ko-KR" altLang="en-US" b="1" dirty="0">
                <a:latin typeface="바탕"/>
                <a:ea typeface="바탕"/>
              </a:rPr>
              <a:t>를</a:t>
            </a:r>
          </a:p>
          <a:p>
            <a:pPr algn="ctr"/>
            <a:r>
              <a:rPr lang="en-US" altLang="ko-KR" b="1" dirty="0">
                <a:latin typeface="바탕"/>
                <a:ea typeface="바탕"/>
              </a:rPr>
              <a:t>Picturebox</a:t>
            </a:r>
            <a:r>
              <a:rPr lang="ko-KR" altLang="en-US" b="1" dirty="0">
                <a:latin typeface="바탕"/>
                <a:ea typeface="바탕"/>
              </a:rPr>
              <a:t>로 가져온다!</a:t>
            </a:r>
            <a:endParaRPr lang="ko-KR" altLang="en-US" dirty="0">
              <a:latin typeface="바탕"/>
              <a:ea typeface="바탕"/>
            </a:endParaRPr>
          </a:p>
          <a:p>
            <a:pPr algn="ctr"/>
            <a:endParaRPr lang="ko-KR" altLang="en-US" dirty="0"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9468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헤헤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56" y="1041400"/>
            <a:ext cx="7150167" cy="4775200"/>
          </a:xfrm>
        </p:spPr>
      </p:pic>
      <p:sp>
        <p:nvSpPr>
          <p:cNvPr id="6" name="TextBox 5"/>
          <p:cNvSpPr txBox="1"/>
          <p:nvPr/>
        </p:nvSpPr>
        <p:spPr>
          <a:xfrm>
            <a:off x="468313" y="1241425"/>
            <a:ext cx="3762375" cy="50783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 altLang="ko-KR" b="1" dirty="0">
                <a:latin typeface="Cambria"/>
                <a:ea typeface="바탕"/>
              </a:rPr>
              <a:t>TempImg</a:t>
            </a:r>
            <a:r>
              <a:rPr lang="ko-KR" altLang="en-US" b="1" dirty="0">
                <a:latin typeface="Cambria"/>
                <a:ea typeface="바탕"/>
              </a:rPr>
              <a:t>에 그림을 </a:t>
            </a:r>
            <a:r>
              <a:rPr lang="ko-KR" altLang="en-US" b="1" dirty="0" err="1">
                <a:latin typeface="Cambria"/>
                <a:ea typeface="바탕"/>
              </a:rPr>
              <a:t>옴기고</a:t>
            </a:r>
          </a:p>
          <a:p>
            <a:pPr algn="ctr"/>
            <a:r>
              <a:rPr lang="en-US" altLang="ko-KR" b="1" dirty="0" err="1">
                <a:latin typeface="Cambria"/>
                <a:ea typeface="바탕"/>
              </a:rPr>
              <a:t>SeqImgList</a:t>
            </a:r>
            <a:r>
              <a:rPr lang="ko-KR" altLang="en-US" b="1" dirty="0">
                <a:latin typeface="Cambria"/>
                <a:ea typeface="바탕"/>
              </a:rPr>
              <a:t>에 그림을 2개씩</a:t>
            </a:r>
          </a:p>
          <a:p>
            <a:pPr algn="ctr"/>
            <a:r>
              <a:rPr lang="ko-KR" altLang="en-US" b="1" dirty="0">
                <a:latin typeface="Cambria"/>
                <a:ea typeface="바탕"/>
              </a:rPr>
              <a:t>삭제</a:t>
            </a:r>
            <a:r>
              <a:rPr lang="en-US" altLang="ko-KR" b="1" dirty="0">
                <a:latin typeface="Cambria"/>
                <a:ea typeface="바탕"/>
              </a:rPr>
              <a:t>!!! </a:t>
            </a:r>
          </a:p>
          <a:p>
            <a:pPr algn="ctr"/>
            <a:r>
              <a:rPr lang="en-US" altLang="ko-KR" b="1" dirty="0" err="1">
                <a:latin typeface="Cambria"/>
                <a:ea typeface="바탕"/>
              </a:rPr>
              <a:t>SeqImgListcount</a:t>
            </a:r>
            <a:r>
              <a:rPr lang="ko-KR" altLang="en-US" b="1" dirty="0">
                <a:latin typeface="Cambria"/>
                <a:ea typeface="바탕"/>
              </a:rPr>
              <a:t>가 0이되면</a:t>
            </a:r>
          </a:p>
          <a:p>
            <a:pPr algn="ctr"/>
            <a:r>
              <a:rPr lang="en-US" altLang="ko-KR" b="1" dirty="0" err="1">
                <a:latin typeface="Cambria"/>
                <a:ea typeface="바탕"/>
              </a:rPr>
              <a:t>TempImg</a:t>
            </a:r>
            <a:r>
              <a:rPr lang="ko-KR" altLang="en-US" b="1" dirty="0">
                <a:latin typeface="Cambria"/>
                <a:ea typeface="바탕"/>
              </a:rPr>
              <a:t>에 있는 </a:t>
            </a:r>
            <a:r>
              <a:rPr lang="en-US" altLang="ko-KR" b="1" dirty="0">
                <a:latin typeface="Cambria"/>
                <a:ea typeface="바탕"/>
              </a:rPr>
              <a:t>image</a:t>
            </a:r>
            <a:r>
              <a:rPr lang="ko-KR" altLang="en-US" b="1" dirty="0">
                <a:latin typeface="Cambria"/>
                <a:ea typeface="바탕"/>
              </a:rPr>
              <a:t>파일을</a:t>
            </a:r>
          </a:p>
          <a:p>
            <a:pPr algn="ctr"/>
            <a:r>
              <a:rPr lang="en-US" altLang="ko-KR" b="1" dirty="0">
                <a:latin typeface="Cambria"/>
                <a:ea typeface="바탕"/>
              </a:rPr>
              <a:t>SeqImgList</a:t>
            </a:r>
            <a:r>
              <a:rPr lang="ko-KR" altLang="en-US" b="1" dirty="0">
                <a:latin typeface="Cambria"/>
                <a:ea typeface="바탕"/>
              </a:rPr>
              <a:t>로 옮긴다.</a:t>
            </a:r>
          </a:p>
          <a:p>
            <a:pPr algn="ctr"/>
            <a:endParaRPr lang="en-US" altLang="ko-KR" dirty="0">
              <a:latin typeface="바탕"/>
              <a:ea typeface="바탕"/>
            </a:endParaRPr>
          </a:p>
          <a:p>
            <a:pPr algn="ctr"/>
            <a:r>
              <a:rPr lang="en-US" altLang="ko-KR" b="1" dirty="0">
                <a:latin typeface="Cambria"/>
                <a:ea typeface="바탕"/>
              </a:rPr>
              <a:t>SeqImgList.count</a:t>
            </a:r>
            <a:r>
              <a:rPr lang="ko-KR" altLang="en-US" b="1" dirty="0">
                <a:latin typeface="Cambria"/>
                <a:ea typeface="바탕"/>
              </a:rPr>
              <a:t>가 1이</a:t>
            </a:r>
          </a:p>
          <a:p>
            <a:pPr algn="ctr"/>
            <a:r>
              <a:rPr lang="ko-KR" altLang="en-US" b="1" dirty="0" err="1">
                <a:latin typeface="Cambria"/>
                <a:ea typeface="바탕"/>
              </a:rPr>
              <a:t>되었을때</a:t>
            </a:r>
          </a:p>
          <a:p>
            <a:pPr algn="ctr"/>
            <a:r>
              <a:rPr lang="ko-KR" altLang="en-US" b="1" dirty="0">
                <a:latin typeface="Cambria"/>
                <a:ea typeface="바탕"/>
              </a:rPr>
              <a:t>이미지는 선택되고</a:t>
            </a:r>
          </a:p>
          <a:p>
            <a:pPr algn="ctr"/>
            <a:r>
              <a:rPr lang="en-US" altLang="ko-KR" b="1" dirty="0">
                <a:latin typeface="Cambria"/>
                <a:ea typeface="바탕"/>
              </a:rPr>
              <a:t>SelectImg</a:t>
            </a:r>
            <a:r>
              <a:rPr lang="ko-KR" altLang="en-US" b="1" dirty="0">
                <a:latin typeface="Cambria"/>
                <a:ea typeface="바탕"/>
              </a:rPr>
              <a:t>로 그림을 옮긴다.</a:t>
            </a:r>
          </a:p>
          <a:p>
            <a:pPr algn="ctr"/>
            <a:endParaRPr lang="en-US" altLang="ko-KR" dirty="0">
              <a:latin typeface="바탕"/>
              <a:ea typeface="바탕"/>
            </a:endParaRPr>
          </a:p>
          <a:p>
            <a:pPr algn="ctr"/>
            <a:r>
              <a:rPr lang="en-US" altLang="ko-KR" b="1" dirty="0" err="1">
                <a:latin typeface="Cambria"/>
                <a:ea typeface="바탕"/>
              </a:rPr>
              <a:t>MessageBox</a:t>
            </a:r>
            <a:r>
              <a:rPr lang="ko-KR" altLang="en-US" b="1" dirty="0" err="1">
                <a:latin typeface="Cambria"/>
                <a:ea typeface="바탕"/>
              </a:rPr>
              <a:t>를</a:t>
            </a:r>
            <a:r>
              <a:rPr lang="ko-KR" altLang="en-US" b="1" dirty="0">
                <a:latin typeface="Cambria"/>
                <a:ea typeface="바탕"/>
              </a:rPr>
              <a:t> </a:t>
            </a:r>
            <a:r>
              <a:rPr lang="en-US" altLang="ko-KR" b="1" dirty="0">
                <a:latin typeface="Cambria"/>
                <a:ea typeface="바탕"/>
              </a:rPr>
              <a:t>show()</a:t>
            </a:r>
            <a:r>
              <a:rPr lang="ko-KR" altLang="en-US" b="1" dirty="0">
                <a:latin typeface="Cambria"/>
                <a:ea typeface="바탕"/>
              </a:rPr>
              <a:t>한 후 </a:t>
            </a:r>
          </a:p>
          <a:p>
            <a:pPr algn="ctr"/>
            <a:r>
              <a:rPr lang="en-US" altLang="ko-KR" b="1" dirty="0">
                <a:latin typeface="Cambria"/>
                <a:ea typeface="바탕"/>
              </a:rPr>
              <a:t>Ok</a:t>
            </a:r>
            <a:r>
              <a:rPr lang="ko-KR" altLang="en-US" b="1" dirty="0">
                <a:latin typeface="Cambria"/>
                <a:ea typeface="바탕"/>
              </a:rPr>
              <a:t>버튼을 클릭 시 </a:t>
            </a:r>
          </a:p>
          <a:p>
            <a:pPr algn="ctr"/>
            <a:r>
              <a:rPr lang="ko-KR" altLang="en-US" b="1" dirty="0">
                <a:latin typeface="Cambria"/>
                <a:ea typeface="바탕"/>
              </a:rPr>
              <a:t>사용자 </a:t>
            </a:r>
            <a:r>
              <a:rPr lang="en-US" altLang="ko-KR" b="1" dirty="0" err="1">
                <a:latin typeface="Cambria"/>
                <a:ea typeface="바탕"/>
              </a:rPr>
              <a:t>picturebox</a:t>
            </a:r>
            <a:r>
              <a:rPr lang="ko-KR" altLang="en-US" b="1" dirty="0">
                <a:latin typeface="Cambria"/>
                <a:ea typeface="바탕"/>
              </a:rPr>
              <a:t>의 그림을</a:t>
            </a:r>
          </a:p>
          <a:p>
            <a:pPr algn="ctr"/>
            <a:r>
              <a:rPr lang="ko-KR" altLang="en-US" b="1" dirty="0">
                <a:latin typeface="Cambria"/>
                <a:ea typeface="바탕"/>
              </a:rPr>
              <a:t>바꾼다</a:t>
            </a:r>
          </a:p>
          <a:p>
            <a:pPr algn="ctr"/>
            <a:endParaRPr lang="en-US" altLang="ko-KR" dirty="0" err="1">
              <a:latin typeface="바탕"/>
              <a:ea typeface="바탕"/>
            </a:endParaRPr>
          </a:p>
          <a:p>
            <a:pPr algn="ctr"/>
            <a:endParaRPr lang="ko-KR" altLang="en-US" dirty="0">
              <a:latin typeface="바탕"/>
              <a:ea typeface="바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977378" y="1892427"/>
            <a:ext cx="1062201" cy="40103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782294" y="3478873"/>
            <a:ext cx="1313464" cy="2759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831546" y="4276700"/>
            <a:ext cx="1727309" cy="7193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73725" y="4205288"/>
            <a:ext cx="5614166" cy="1136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8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5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7200" b="1" dirty="0" smtClean="0"/>
              <a:t>GAME SCREEN</a:t>
            </a:r>
            <a:endParaRPr lang="ko-KR" altLang="en-US" sz="7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85" y="3755572"/>
            <a:ext cx="7962901" cy="3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5" y="478970"/>
            <a:ext cx="11127015" cy="570411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27955" y="1016000"/>
            <a:ext cx="2186216" cy="13062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77028" y="1345977"/>
            <a:ext cx="20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버튼 </a:t>
            </a:r>
            <a:r>
              <a:rPr lang="en-US" altLang="ko-KR" dirty="0" smtClean="0"/>
              <a:t>visible =false;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5" y="478970"/>
            <a:ext cx="11127016" cy="5848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771" y="169509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사라짐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17257" y="1161143"/>
            <a:ext cx="3628572" cy="3512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86058" y="2064426"/>
            <a:ext cx="2917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Timer </a:t>
            </a:r>
            <a:r>
              <a:rPr lang="ko-KR" altLang="en-US" dirty="0" smtClean="0"/>
              <a:t>작동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사진이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으로 방출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86058" y="3822842"/>
            <a:ext cx="2917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레벨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사진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장의 순서 </a:t>
            </a:r>
            <a:endParaRPr lang="en-US" altLang="ko-KR" dirty="0" smtClean="0"/>
          </a:p>
          <a:p>
            <a:r>
              <a:rPr lang="ko-KR" altLang="en-US" dirty="0" smtClean="0"/>
              <a:t>레벨이 높아질수록 </a:t>
            </a:r>
            <a:endParaRPr lang="en-US" altLang="ko-KR" dirty="0" smtClean="0"/>
          </a:p>
          <a:p>
            <a:r>
              <a:rPr lang="ko-KR" altLang="en-US" dirty="0" smtClean="0"/>
              <a:t>사진이 </a:t>
            </a:r>
            <a:r>
              <a:rPr lang="ko-KR" altLang="en-US" dirty="0" err="1" smtClean="0"/>
              <a:t>한장씩</a:t>
            </a:r>
            <a:r>
              <a:rPr lang="ko-KR" altLang="en-US" dirty="0" smtClean="0"/>
              <a:t> 늘어난다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1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52" y="603541"/>
            <a:ext cx="5374367" cy="55290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6561" y="4288536"/>
            <a:ext cx="4717143" cy="1581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67728" y="4288536"/>
            <a:ext cx="237744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임의의 정수를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Index</a:t>
            </a:r>
            <a:r>
              <a:rPr lang="ko-KR" altLang="en-US" dirty="0" err="1" smtClean="0">
                <a:solidFill>
                  <a:schemeClr val="bg1"/>
                </a:solidFill>
              </a:rPr>
              <a:t>로하는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image</a:t>
            </a:r>
            <a:r>
              <a:rPr lang="ko-KR" altLang="en-US" dirty="0" smtClean="0">
                <a:solidFill>
                  <a:schemeClr val="bg1"/>
                </a:solidFill>
              </a:rPr>
              <a:t>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Someoflmg</a:t>
            </a:r>
            <a:r>
              <a:rPr lang="ko-KR" altLang="en-US" dirty="0" smtClean="0">
                <a:solidFill>
                  <a:schemeClr val="bg1"/>
                </a:solidFill>
              </a:rPr>
              <a:t>리스트에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더한다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72761" y="4887470"/>
            <a:ext cx="4323951" cy="9174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29216" y="4489704"/>
            <a:ext cx="203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를 화면에</a:t>
            </a:r>
            <a:endParaRPr lang="en-US" altLang="ko-KR" dirty="0" smtClean="0"/>
          </a:p>
          <a:p>
            <a:r>
              <a:rPr lang="ko-KR" altLang="en-US" dirty="0" smtClean="0"/>
              <a:t>출력하고</a:t>
            </a:r>
            <a:endParaRPr lang="en-US" altLang="ko-KR" dirty="0" smtClean="0"/>
          </a:p>
          <a:p>
            <a:r>
              <a:rPr lang="en-US" altLang="ko-KR" dirty="0" err="1" smtClean="0"/>
              <a:t>Tempimg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remove.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38" y="-64008"/>
            <a:ext cx="49156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4" y="563308"/>
            <a:ext cx="6505575" cy="54168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2128" y="1298448"/>
            <a:ext cx="35112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picturebox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r>
              <a:rPr lang="ko-KR" altLang="en-US" dirty="0" smtClean="0"/>
              <a:t>선출된 사진을</a:t>
            </a:r>
            <a:endParaRPr lang="en-US" altLang="ko-KR" dirty="0" smtClean="0"/>
          </a:p>
          <a:p>
            <a:r>
              <a:rPr lang="ko-KR" altLang="en-US" dirty="0" smtClean="0"/>
              <a:t>임의의 </a:t>
            </a:r>
            <a:r>
              <a:rPr lang="en-US" altLang="ko-KR" dirty="0" err="1" smtClean="0"/>
              <a:t>picturebox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Picturebox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en-US" altLang="ko-KR" dirty="0" smtClean="0"/>
              <a:t>Null</a:t>
            </a:r>
            <a:r>
              <a:rPr lang="ko-KR" altLang="en-US" dirty="0" smtClean="0"/>
              <a:t>인지 </a:t>
            </a:r>
            <a:r>
              <a:rPr lang="ko-KR" altLang="en-US" dirty="0" err="1" smtClean="0"/>
              <a:t>아닌지로</a:t>
            </a:r>
            <a:r>
              <a:rPr lang="ko-KR" altLang="en-US" dirty="0" smtClean="0"/>
              <a:t> 구분하여 </a:t>
            </a:r>
            <a:endParaRPr lang="en-US" altLang="ko-KR" dirty="0" smtClean="0"/>
          </a:p>
          <a:p>
            <a:r>
              <a:rPr lang="en-US" altLang="ko-KR" dirty="0" err="1" smtClean="0"/>
              <a:t>Picturebox</a:t>
            </a:r>
            <a:r>
              <a:rPr lang="ko-KR" altLang="en-US" dirty="0" smtClean="0"/>
              <a:t>가 겹치지 않게 한다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난중의 화면에 출력된</a:t>
            </a:r>
            <a:endParaRPr lang="en-US" altLang="ko-KR" dirty="0" smtClean="0"/>
          </a:p>
          <a:p>
            <a:r>
              <a:rPr lang="ko-KR" altLang="en-US" dirty="0" smtClean="0"/>
              <a:t>사진의 순서를 </a:t>
            </a:r>
            <a:r>
              <a:rPr lang="ko-KR" altLang="en-US" dirty="0" err="1" smtClean="0"/>
              <a:t>저장하기위한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list </a:t>
            </a:r>
            <a:r>
              <a:rPr lang="ko-KR" altLang="en-US" dirty="0" err="1" smtClean="0"/>
              <a:t>생성한뒤</a:t>
            </a:r>
            <a:endParaRPr lang="en-US" altLang="ko-KR" dirty="0" smtClean="0"/>
          </a:p>
          <a:p>
            <a:r>
              <a:rPr lang="en-US" altLang="ko-KR" dirty="0" smtClean="0"/>
              <a:t>Image</a:t>
            </a:r>
            <a:r>
              <a:rPr lang="ko-KR" altLang="en-US" dirty="0" smtClean="0"/>
              <a:t>가 저장된</a:t>
            </a:r>
            <a:endParaRPr lang="en-US" altLang="ko-KR" dirty="0" smtClean="0"/>
          </a:p>
          <a:p>
            <a:r>
              <a:rPr lang="en-US" altLang="ko-KR" dirty="0" err="1" smtClean="0"/>
              <a:t>Picturebox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add!!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659" y="182880"/>
            <a:ext cx="5773559" cy="58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FORM 1( LOG-IN SCREEN)</a:t>
            </a:r>
          </a:p>
          <a:p>
            <a:r>
              <a:rPr lang="en-US" altLang="ko-KR" dirty="0" smtClean="0"/>
              <a:t>FORM 2(INTRODUCE SCREEN)</a:t>
            </a:r>
          </a:p>
          <a:p>
            <a:r>
              <a:rPr lang="en-US" altLang="ko-KR" dirty="0" smtClean="0"/>
              <a:t>FORM 3(CONNECTING STATE SCREEN)</a:t>
            </a:r>
          </a:p>
          <a:p>
            <a:r>
              <a:rPr lang="en-US" altLang="ko-KR" dirty="0" smtClean="0"/>
              <a:t>FORM 4(IMAGE WORLD CUP SCREEN)</a:t>
            </a:r>
          </a:p>
          <a:p>
            <a:r>
              <a:rPr lang="en-US" altLang="ko-KR" dirty="0" smtClean="0"/>
              <a:t>FORM 5(GAME SCREEN)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6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526922"/>
            <a:ext cx="8092440" cy="5718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0808" y="526922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Picturebox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ko-KR" altLang="en-US" dirty="0" smtClean="0"/>
              <a:t>순서가 맞을 </a:t>
            </a:r>
            <a:r>
              <a:rPr lang="en-US" altLang="ko-KR" dirty="0" err="1" smtClean="0"/>
              <a:t>rudd</a:t>
            </a:r>
            <a:endParaRPr lang="en-US" altLang="ko-KR" dirty="0" smtClean="0"/>
          </a:p>
          <a:p>
            <a:r>
              <a:rPr lang="en-US" altLang="ko-KR" dirty="0" smtClean="0"/>
              <a:t>Image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r>
              <a:rPr lang="ko-KR" altLang="en-US" dirty="0" smtClean="0"/>
              <a:t>또한 다음순서를 위해</a:t>
            </a:r>
            <a:endParaRPr lang="en-US" altLang="ko-KR" dirty="0" smtClean="0"/>
          </a:p>
          <a:p>
            <a:r>
              <a:rPr lang="en-US" altLang="ko-KR" dirty="0" smtClean="0"/>
              <a:t>Order++ !!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0808" y="33162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틀렸을 경우</a:t>
            </a:r>
            <a:endParaRPr lang="en-US" altLang="ko-KR" dirty="0" smtClean="0"/>
          </a:p>
          <a:p>
            <a:r>
              <a:rPr lang="en-US" altLang="ko-KR" dirty="0" smtClean="0"/>
              <a:t>Life</a:t>
            </a:r>
            <a:r>
              <a:rPr lang="ko-KR" altLang="en-US" dirty="0" smtClean="0"/>
              <a:t>를 감소시킨다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50808" y="462686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Life=0</a:t>
            </a:r>
            <a:r>
              <a:rPr lang="ko-KR" altLang="en-US" dirty="0" smtClean="0"/>
              <a:t>이면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여부를</a:t>
            </a:r>
            <a:endParaRPr lang="en-US" altLang="ko-KR" dirty="0" smtClean="0"/>
          </a:p>
          <a:p>
            <a:r>
              <a:rPr lang="ko-KR" altLang="en-US" dirty="0" err="1" smtClean="0"/>
              <a:t>메세지박스로</a:t>
            </a:r>
            <a:r>
              <a:rPr lang="ko-KR" altLang="en-US" dirty="0" smtClean="0"/>
              <a:t> 묻도록</a:t>
            </a:r>
            <a:endParaRPr lang="en-US" altLang="ko-KR" dirty="0" smtClean="0"/>
          </a:p>
          <a:p>
            <a:r>
              <a:rPr lang="ko-KR" altLang="en-US" dirty="0" smtClean="0"/>
              <a:t>설계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8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0" y="656082"/>
            <a:ext cx="6086475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7184" y="1097280"/>
            <a:ext cx="3273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종료를 확인 하는 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picturebox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foreach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이용하여 탐색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모든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아니면 </a:t>
            </a:r>
            <a:endParaRPr lang="en-US" altLang="ko-KR" dirty="0" smtClean="0"/>
          </a:p>
          <a:p>
            <a:r>
              <a:rPr lang="ko-KR" altLang="en-US" dirty="0" smtClean="0"/>
              <a:t>함수를 </a:t>
            </a:r>
            <a:r>
              <a:rPr lang="ko-KR" altLang="en-US" dirty="0" err="1" smtClean="0"/>
              <a:t>빠져나온다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만족하면</a:t>
            </a:r>
            <a:endParaRPr lang="en-US" altLang="ko-KR" dirty="0" smtClean="0"/>
          </a:p>
          <a:p>
            <a:r>
              <a:rPr lang="ko-KR" altLang="en-US" dirty="0" err="1" smtClean="0"/>
              <a:t>한단계식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가 증가 </a:t>
            </a:r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en-US" altLang="ko-KR" dirty="0" err="1" smtClean="0"/>
              <a:t>Picturebox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r>
              <a:rPr lang="ko-KR" altLang="en-US" dirty="0" smtClean="0"/>
              <a:t>가득 차면</a:t>
            </a:r>
            <a:endParaRPr lang="en-US" altLang="ko-KR" dirty="0" smtClean="0"/>
          </a:p>
          <a:p>
            <a:r>
              <a:rPr lang="en-US" altLang="ko-KR" dirty="0" smtClean="0"/>
              <a:t>Stage Clear ~~</a:t>
            </a:r>
          </a:p>
        </p:txBody>
      </p:sp>
    </p:spTree>
    <p:extLst>
      <p:ext uri="{BB962C8B-B14F-4D97-AF65-F5344CB8AC3E}">
        <p14:creationId xmlns:p14="http://schemas.microsoft.com/office/powerpoint/2010/main" val="34199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8" y="651700"/>
            <a:ext cx="5857875" cy="5383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7416" y="786384"/>
            <a:ext cx="3584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게임이다음 단계로 </a:t>
            </a:r>
            <a:r>
              <a:rPr lang="ko-KR" altLang="en-US" dirty="0" err="1" smtClean="0"/>
              <a:t>넘어가게되면</a:t>
            </a:r>
            <a:endParaRPr lang="en-US" altLang="ko-KR" dirty="0" smtClean="0"/>
          </a:p>
          <a:p>
            <a:r>
              <a:rPr lang="ko-KR" altLang="en-US" dirty="0" smtClean="0"/>
              <a:t>임시로 저장된 </a:t>
            </a:r>
            <a:r>
              <a:rPr lang="en-US" altLang="ko-KR" dirty="0" err="1" smtClean="0"/>
              <a:t>imagelist</a:t>
            </a:r>
            <a:r>
              <a:rPr lang="ko-KR" altLang="en-US" dirty="0" smtClean="0"/>
              <a:t>를 초기화</a:t>
            </a:r>
            <a:endParaRPr lang="en-US" altLang="ko-KR" dirty="0" smtClean="0"/>
          </a:p>
          <a:p>
            <a:r>
              <a:rPr lang="ko-KR" altLang="en-US" dirty="0" smtClean="0"/>
              <a:t>순서를 가리키는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변수 </a:t>
            </a:r>
            <a:r>
              <a:rPr lang="en-US" altLang="ko-KR" dirty="0" smtClean="0"/>
              <a:t>order,</a:t>
            </a:r>
          </a:p>
          <a:p>
            <a:r>
              <a:rPr lang="ko-KR" altLang="en-US" dirty="0" err="1" smtClean="0"/>
              <a:t>순서에따라</a:t>
            </a:r>
            <a:r>
              <a:rPr lang="ko-KR" altLang="en-US" dirty="0" smtClean="0"/>
              <a:t> 저장된 </a:t>
            </a:r>
            <a:r>
              <a:rPr lang="en-US" altLang="ko-KR" dirty="0" err="1" smtClean="0"/>
              <a:t>picturebox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저장하는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r>
              <a:rPr lang="ko-KR" altLang="en-US" dirty="0" smtClean="0"/>
              <a:t>초기화를 시킨다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Label</a:t>
            </a:r>
            <a:r>
              <a:rPr lang="ko-KR" altLang="en-US" dirty="0" smtClean="0"/>
              <a:t>은 다시 보이지 않게 하고</a:t>
            </a:r>
            <a:endParaRPr lang="en-US" altLang="ko-KR" dirty="0" smtClean="0"/>
          </a:p>
          <a:p>
            <a:r>
              <a:rPr lang="en-US" altLang="ko-KR" dirty="0" smtClean="0"/>
              <a:t>Button</a:t>
            </a:r>
            <a:r>
              <a:rPr lang="ko-KR" altLang="en-US" dirty="0" smtClean="0"/>
              <a:t>를 화면에 보이도록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57416" y="4626864"/>
            <a:ext cx="3044952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다음 단계로 넘어갔을 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초기화해주고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변경해야할</a:t>
            </a:r>
            <a:r>
              <a:rPr lang="ko-KR" altLang="en-US" dirty="0" smtClean="0">
                <a:solidFill>
                  <a:schemeClr val="bg1"/>
                </a:solidFill>
              </a:rPr>
              <a:t> 값들을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모두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setEndGame</a:t>
            </a:r>
            <a:r>
              <a:rPr lang="ko-KR" altLang="en-US" dirty="0" smtClean="0">
                <a:solidFill>
                  <a:schemeClr val="bg1"/>
                </a:solidFill>
              </a:rPr>
              <a:t>에 나타냄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2250" y="2682916"/>
            <a:ext cx="9601196" cy="1303867"/>
          </a:xfrm>
        </p:spPr>
        <p:txBody>
          <a:bodyPr>
            <a:noAutofit/>
          </a:bodyPr>
          <a:lstStyle/>
          <a:p>
            <a:r>
              <a:rPr lang="ko-KR" altLang="en-US" sz="8800" dirty="0" smtClean="0"/>
              <a:t>감 사 합 </a:t>
            </a:r>
            <a:r>
              <a:rPr lang="ko-KR" altLang="en-US" sz="8800" dirty="0" err="1" smtClean="0"/>
              <a:t>니</a:t>
            </a:r>
            <a:r>
              <a:rPr lang="ko-KR" altLang="en-US" sz="8800" dirty="0" smtClean="0"/>
              <a:t> 다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04438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 smtClean="0"/>
              <a:t>LOG - IN SCREEN</a:t>
            </a:r>
            <a:endParaRPr lang="ko-KR" altLang="en-US" sz="6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98" y="3607129"/>
            <a:ext cx="6189202" cy="29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half" idx="2"/>
          </p:nvPr>
        </p:nvSpPr>
        <p:spPr>
          <a:xfrm>
            <a:off x="1153983" y="1513538"/>
            <a:ext cx="3094038" cy="3083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Arial Black"/>
                <a:ea typeface="바탕"/>
              </a:rPr>
              <a:t>LogInScreen </a:t>
            </a:r>
            <a:r>
              <a:rPr lang="en-US" altLang="ko-KR" sz="2400" b="1" dirty="0">
                <a:latin typeface="Arial Black"/>
                <a:ea typeface="바탕"/>
              </a:rPr>
              <a:t>form</a:t>
            </a:r>
            <a:endParaRPr lang="en-US" altLang="ko-KR" dirty="0">
              <a:latin typeface="바탕"/>
              <a:ea typeface="바탕"/>
            </a:endParaRPr>
          </a:p>
          <a:p>
            <a:r>
              <a:rPr lang="ko-KR" altLang="en-US" dirty="0">
                <a:latin typeface="Arial Black"/>
                <a:ea typeface="바탕"/>
              </a:rPr>
              <a:t>구성</a:t>
            </a:r>
          </a:p>
          <a:p>
            <a:r>
              <a:rPr lang="en-US" altLang="ko-KR" sz="2400" b="1" dirty="0">
                <a:latin typeface="바탕"/>
                <a:ea typeface="바탕"/>
              </a:rPr>
              <a:t>Label</a:t>
            </a:r>
            <a:r>
              <a:rPr lang="ko-KR" altLang="en-US" sz="2400" b="1" dirty="0">
                <a:latin typeface="바탕"/>
                <a:ea typeface="바탕"/>
              </a:rPr>
              <a:t>과 </a:t>
            </a:r>
            <a:r>
              <a:rPr lang="en-US" altLang="ko-KR" sz="2400" b="1" dirty="0" err="1">
                <a:latin typeface="바탕"/>
                <a:ea typeface="바탕"/>
              </a:rPr>
              <a:t>TextBox</a:t>
            </a:r>
            <a:endParaRPr lang="en-US" altLang="ko-KR" dirty="0" err="1">
              <a:latin typeface="바탕"/>
              <a:ea typeface="바탕"/>
            </a:endParaRPr>
          </a:p>
          <a:p>
            <a:r>
              <a:rPr lang="en-US" altLang="ko-KR" sz="2400" b="1" dirty="0">
                <a:latin typeface="바탕"/>
                <a:ea typeface="바탕"/>
              </a:rPr>
              <a:t>Button</a:t>
            </a:r>
            <a:r>
              <a:rPr lang="ko-KR" altLang="en-US" sz="2400" b="1" dirty="0" err="1">
                <a:latin typeface="바탕"/>
                <a:ea typeface="바탕"/>
              </a:rPr>
              <a:t>으로</a:t>
            </a:r>
            <a:r>
              <a:rPr lang="ko-KR" altLang="en-US" sz="2400" b="1" dirty="0">
                <a:latin typeface="바탕"/>
                <a:ea typeface="바탕"/>
              </a:rPr>
              <a:t> 구성</a:t>
            </a:r>
          </a:p>
          <a:p>
            <a:r>
              <a:rPr lang="en-US" altLang="ko-KR" sz="2400">
                <a:latin typeface="바탕"/>
                <a:ea typeface="바탕"/>
              </a:rPr>
              <a:t>-------------- </a:t>
            </a:r>
            <a:endParaRPr lang="en-US" altLang="ko-KR" sz="2400" b="1">
              <a:latin typeface="바탕"/>
              <a:ea typeface="바탕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바탕"/>
                <a:ea typeface="바탕"/>
              </a:rPr>
              <a:t>ID</a:t>
            </a:r>
            <a:r>
              <a:rPr lang="ko-KR" altLang="en-US" sz="2400" b="1" dirty="0">
                <a:solidFill>
                  <a:srgbClr val="FF0000"/>
                </a:solidFill>
                <a:latin typeface="바탕"/>
                <a:ea typeface="바탕"/>
              </a:rPr>
              <a:t>가 </a:t>
            </a:r>
            <a:r>
              <a:rPr lang="ko-KR" altLang="en-US" sz="2400" b="1" dirty="0" err="1">
                <a:solidFill>
                  <a:srgbClr val="FF0000"/>
                </a:solidFill>
                <a:latin typeface="바탕"/>
                <a:ea typeface="바탕"/>
              </a:rPr>
              <a:t>있을경우</a:t>
            </a:r>
            <a:r>
              <a:rPr lang="ko-KR" altLang="en-US" sz="2400" b="1" dirty="0">
                <a:solidFill>
                  <a:srgbClr val="FF0000"/>
                </a:solidFill>
                <a:latin typeface="바탕"/>
                <a:ea typeface="바탕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바탕"/>
              <a:ea typeface="바탕"/>
            </a:endParaRPr>
          </a:p>
          <a:p>
            <a:r>
              <a:rPr lang="ko-KR" altLang="en-US" sz="2400" b="1" dirty="0" err="1">
                <a:solidFill>
                  <a:srgbClr val="FF0000"/>
                </a:solidFill>
                <a:latin typeface="바탕"/>
                <a:ea typeface="바탕"/>
              </a:rPr>
              <a:t>입력후</a:t>
            </a:r>
            <a:r>
              <a:rPr lang="ko-KR" altLang="en-US" sz="2400" b="1" dirty="0">
                <a:solidFill>
                  <a:srgbClr val="FF0000"/>
                </a:solidFill>
                <a:latin typeface="바탕"/>
                <a:ea typeface="바탕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바탕"/>
                <a:ea typeface="바탕"/>
              </a:rPr>
              <a:t>Log-In</a:t>
            </a:r>
            <a:endParaRPr lang="en-US" altLang="ko-KR" sz="2400" b="1" dirty="0" err="1"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2538" y="5246688"/>
            <a:ext cx="295012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 Black"/>
                <a:ea typeface="바탕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Arial Black"/>
                <a:ea typeface="바탕"/>
              </a:rPr>
              <a:t>D</a:t>
            </a:r>
            <a:r>
              <a:rPr lang="ko-KR" altLang="en-US" b="1" dirty="0">
                <a:solidFill>
                  <a:srgbClr val="FF0000"/>
                </a:solidFill>
                <a:latin typeface="Arial Black"/>
              </a:rPr>
              <a:t>가 없을 경우 </a:t>
            </a:r>
            <a:r>
              <a:rPr lang="ko-KR" altLang="en-US" b="1" dirty="0" err="1">
                <a:solidFill>
                  <a:srgbClr val="FF0000"/>
                </a:solidFill>
                <a:latin typeface="Arial Black"/>
              </a:rPr>
              <a:t>회원가입</a:t>
            </a:r>
            <a:endParaRPr lang="ko-KR" altLang="en-US" dirty="0">
              <a:solidFill>
                <a:srgbClr val="FF0000"/>
              </a:solidFill>
              <a:latin typeface="Arial Black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Arial Black"/>
              </a:rPr>
              <a:t>버튼 클릭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5400000" flipH="1" flipV="1">
            <a:off x="6582734" y="4891825"/>
            <a:ext cx="844440" cy="411875"/>
          </a:xfrm>
          <a:prstGeom prst="curvedConnector3">
            <a:avLst/>
          </a:prstGeom>
          <a:ln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01" y="1705177"/>
            <a:ext cx="6189202" cy="29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b="1" dirty="0" smtClean="0"/>
              <a:t>INTRODUCE SCREEN</a:t>
            </a:r>
          </a:p>
          <a:p>
            <a:pPr marL="0" indent="0" algn="ctr">
              <a:buNone/>
            </a:pPr>
            <a:endParaRPr lang="ko-KR" altLang="en-US" sz="4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06" y="3561692"/>
            <a:ext cx="3265994" cy="20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170" y="2455268"/>
            <a:ext cx="3265994" cy="2065927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5400" y="3249613"/>
            <a:ext cx="3773762" cy="1828800"/>
          </a:xfrm>
        </p:spPr>
        <p:txBody>
          <a:bodyPr/>
          <a:lstStyle/>
          <a:p>
            <a:r>
              <a:rPr lang="en-US" altLang="ko-KR" dirty="0">
                <a:latin typeface="바탕"/>
                <a:ea typeface="바탕"/>
              </a:rPr>
              <a:t>ID</a:t>
            </a:r>
            <a:r>
              <a:rPr lang="ko-KR" altLang="en-US" dirty="0">
                <a:latin typeface="바탕"/>
                <a:ea typeface="바탕"/>
              </a:rPr>
              <a:t>가 없을 경우</a:t>
            </a:r>
          </a:p>
          <a:p>
            <a:r>
              <a:rPr lang="ko-KR" altLang="en-US" dirty="0">
                <a:latin typeface="바탕"/>
                <a:ea typeface="바탕"/>
              </a:rPr>
              <a:t>또 다른 </a:t>
            </a:r>
            <a:r>
              <a:rPr lang="en-US" altLang="ko-KR" dirty="0">
                <a:latin typeface="바탕"/>
                <a:ea typeface="바탕"/>
              </a:rPr>
              <a:t>form</a:t>
            </a:r>
            <a:r>
              <a:rPr lang="ko-KR" altLang="en-US" dirty="0">
                <a:latin typeface="바탕"/>
                <a:ea typeface="바탕"/>
              </a:rPr>
              <a:t>(</a:t>
            </a:r>
            <a:r>
              <a:rPr lang="ko-KR" altLang="en-US" dirty="0" err="1">
                <a:latin typeface="바탕"/>
                <a:ea typeface="바탕"/>
              </a:rPr>
              <a:t>회원가입</a:t>
            </a:r>
            <a:r>
              <a:rPr lang="ko-KR" altLang="en-US" dirty="0">
                <a:latin typeface="바탕"/>
                <a:ea typeface="바탕"/>
              </a:rPr>
              <a:t>)을</a:t>
            </a:r>
          </a:p>
          <a:p>
            <a:r>
              <a:rPr lang="ko-KR" altLang="en-US" dirty="0">
                <a:latin typeface="바탕"/>
                <a:ea typeface="바탕"/>
              </a:rPr>
              <a:t>실행 시킨다!</a:t>
            </a:r>
            <a:endParaRPr lang="ko-KR" altLang="en-US" dirty="0" err="1">
              <a:latin typeface="바탕"/>
              <a:ea typeface="바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2" y="5290970"/>
            <a:ext cx="10506075" cy="7559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45" y="576332"/>
            <a:ext cx="9540893" cy="23515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21211" y="1804086"/>
            <a:ext cx="807308" cy="1894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92777" y="2265313"/>
            <a:ext cx="807308" cy="1894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92" y="576332"/>
            <a:ext cx="6436770" cy="61120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43592" y="736440"/>
            <a:ext cx="2782965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ImageLoader</a:t>
            </a:r>
            <a:r>
              <a:rPr lang="ko-KR" altLang="en-US" dirty="0" smtClean="0"/>
              <a:t>클래스 이용 </a:t>
            </a:r>
            <a:endParaRPr lang="en-US" altLang="ko-KR" dirty="0" smtClean="0"/>
          </a:p>
          <a:p>
            <a:r>
              <a:rPr lang="en-US" altLang="ko-KR" dirty="0" smtClean="0"/>
              <a:t>Resource</a:t>
            </a:r>
            <a:r>
              <a:rPr lang="ko-KR" altLang="en-US" dirty="0" smtClean="0"/>
              <a:t>파일에 있는 그림과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비교하여서 </a:t>
            </a:r>
            <a:endParaRPr lang="en-US" altLang="ko-KR" dirty="0" smtClean="0"/>
          </a:p>
          <a:p>
            <a:r>
              <a:rPr lang="ko-KR" altLang="en-US" dirty="0" smtClean="0"/>
              <a:t>같으면 난중에 </a:t>
            </a:r>
            <a:r>
              <a:rPr lang="ko-KR" altLang="en-US" dirty="0" err="1" smtClean="0"/>
              <a:t>게임시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화면을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하기 위해서</a:t>
            </a:r>
            <a:endParaRPr lang="en-US" altLang="ko-KR" dirty="0" smtClean="0"/>
          </a:p>
          <a:p>
            <a:r>
              <a:rPr lang="en-US" altLang="ko-KR" dirty="0" smtClean="0"/>
              <a:t>Txt</a:t>
            </a:r>
            <a:r>
              <a:rPr lang="ko-KR" altLang="en-US" dirty="0" smtClean="0"/>
              <a:t>파일 저장할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반환 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715" y="1048540"/>
            <a:ext cx="5027537" cy="30655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50131" y="2726476"/>
            <a:ext cx="1944129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입력한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있는지 없는지는</a:t>
            </a:r>
            <a:endParaRPr lang="en-US" altLang="ko-KR" dirty="0" smtClean="0"/>
          </a:p>
          <a:p>
            <a:r>
              <a:rPr lang="en-US" altLang="ko-KR" dirty="0" smtClean="0"/>
              <a:t>TXT</a:t>
            </a:r>
            <a:r>
              <a:rPr lang="ko-KR" altLang="en-US" dirty="0" smtClean="0"/>
              <a:t>파일이 존재하는지 </a:t>
            </a:r>
            <a:r>
              <a:rPr lang="ko-KR" altLang="en-US" dirty="0" err="1" smtClean="0"/>
              <a:t>않하는지로</a:t>
            </a:r>
            <a:r>
              <a:rPr lang="ko-KR" altLang="en-US" dirty="0" smtClean="0"/>
              <a:t> 알아낸다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55" y="4326666"/>
            <a:ext cx="2704205" cy="12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5400" y="3255963"/>
            <a:ext cx="3033629" cy="1828800"/>
          </a:xfrm>
        </p:spPr>
        <p:txBody>
          <a:bodyPr/>
          <a:lstStyle/>
          <a:p>
            <a:r>
              <a:rPr lang="en-US" altLang="ko-KR" dirty="0">
                <a:latin typeface="바탕"/>
                <a:ea typeface="바탕"/>
              </a:rPr>
              <a:t>ID</a:t>
            </a:r>
            <a:r>
              <a:rPr lang="ko-KR" altLang="en-US" dirty="0">
                <a:latin typeface="바탕"/>
                <a:ea typeface="바탕"/>
              </a:rPr>
              <a:t>비번 </a:t>
            </a:r>
            <a:r>
              <a:rPr lang="ko-KR" altLang="en-US" dirty="0" err="1">
                <a:latin typeface="바탕"/>
                <a:ea typeface="바탕"/>
              </a:rPr>
              <a:t>입력후</a:t>
            </a:r>
            <a:r>
              <a:rPr lang="ko-KR" altLang="en-US" dirty="0">
                <a:latin typeface="바탕"/>
                <a:ea typeface="바탕"/>
              </a:rPr>
              <a:t> </a:t>
            </a:r>
          </a:p>
          <a:p>
            <a:r>
              <a:rPr lang="en-US" altLang="ko-KR" dirty="0">
                <a:latin typeface="바탕"/>
                <a:ea typeface="바탕"/>
              </a:rPr>
              <a:t>Log-In</a:t>
            </a:r>
            <a:r>
              <a:rPr lang="ko-KR" altLang="en-US" dirty="0">
                <a:latin typeface="바탕"/>
                <a:ea typeface="바탕"/>
              </a:rPr>
              <a:t>을 합니다</a:t>
            </a:r>
            <a:r>
              <a:rPr lang="en-US" altLang="ko-KR" dirty="0">
                <a:latin typeface="바탕"/>
                <a:ea typeface="바탕"/>
              </a:rPr>
              <a:t>!! </a:t>
            </a:r>
            <a:endParaRPr lang="ko-KR" altLang="en-US" dirty="0">
              <a:latin typeface="바탕"/>
              <a:ea typeface="바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466" y="2046519"/>
            <a:ext cx="6255855" cy="29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86" y="1110290"/>
            <a:ext cx="6274899" cy="36653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464" y="1169288"/>
            <a:ext cx="7474652" cy="27894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92843" y="4473146"/>
            <a:ext cx="247135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사용자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사용자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ko-KR" altLang="en-US" dirty="0" smtClean="0"/>
              <a:t>저장된 위치에</a:t>
            </a:r>
            <a:endParaRPr lang="en-US" altLang="ko-KR" dirty="0" smtClean="0"/>
          </a:p>
          <a:p>
            <a:r>
              <a:rPr lang="en-US" altLang="ko-KR" dirty="0" smtClean="0"/>
              <a:t>FILE</a:t>
            </a:r>
            <a:r>
              <a:rPr lang="ko-KR" altLang="en-US" dirty="0" smtClean="0"/>
              <a:t>이 존재하는지에 </a:t>
            </a:r>
            <a:endParaRPr lang="en-US" altLang="ko-KR" dirty="0" smtClean="0"/>
          </a:p>
          <a:p>
            <a:r>
              <a:rPr lang="ko-KR" altLang="en-US" dirty="0" smtClean="0"/>
              <a:t>대한 </a:t>
            </a:r>
            <a:r>
              <a:rPr lang="en-US" altLang="ko-KR" dirty="0" smtClean="0"/>
              <a:t>BOOL</a:t>
            </a:r>
            <a:r>
              <a:rPr lang="ko-KR" altLang="en-US" dirty="0" smtClean="0"/>
              <a:t>값 </a:t>
            </a:r>
            <a:r>
              <a:rPr lang="ko-KR" altLang="en-US" dirty="0" err="1" smtClean="0"/>
              <a:t>리턴하는</a:t>
            </a:r>
            <a:endParaRPr lang="en-US" altLang="ko-KR" dirty="0" smtClean="0"/>
          </a:p>
          <a:p>
            <a:r>
              <a:rPr lang="en-US" altLang="ko-KR" dirty="0" smtClean="0"/>
              <a:t>Exists</a:t>
            </a:r>
            <a:r>
              <a:rPr lang="ko-KR" altLang="en-US" dirty="0" smtClean="0"/>
              <a:t>를 사용</a:t>
            </a:r>
            <a:r>
              <a:rPr lang="en-US" altLang="ko-KR" dirty="0" smtClean="0"/>
              <a:t>!!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3525" y="4473146"/>
            <a:ext cx="222421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회원가입을 여부를 묻는 </a:t>
            </a:r>
            <a:r>
              <a:rPr lang="ko-KR" altLang="en-US" dirty="0" err="1" smtClean="0"/>
              <a:t>메세지박스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39088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비번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53" y="1026496"/>
            <a:ext cx="10109200" cy="4038163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063098" y="3592327"/>
            <a:ext cx="3190721" cy="1828800"/>
          </a:xfrm>
          <a:solidFill>
            <a:schemeClr val="accent2"/>
          </a:solidFill>
        </p:spPr>
        <p:txBody>
          <a:bodyPr/>
          <a:lstStyle/>
          <a:p>
            <a:r>
              <a:rPr lang="en-US" altLang="ko-KR" dirty="0" err="1">
                <a:solidFill>
                  <a:srgbClr val="FFFFFF"/>
                </a:solidFill>
                <a:latin typeface="바탕"/>
                <a:ea typeface="바탕"/>
              </a:rPr>
              <a:t>ReadAllLines</a:t>
            </a:r>
            <a:r>
              <a:rPr lang="ko-KR" altLang="en-US" dirty="0" err="1">
                <a:solidFill>
                  <a:srgbClr val="FFFFFF"/>
                </a:solidFill>
                <a:latin typeface="바탕"/>
                <a:ea typeface="바탕"/>
              </a:rPr>
              <a:t>를</a:t>
            </a:r>
            <a:r>
              <a:rPr lang="ko-KR" altLang="en-US" dirty="0">
                <a:solidFill>
                  <a:srgbClr val="FFFFFF"/>
                </a:solidFill>
                <a:latin typeface="바탕"/>
                <a:ea typeface="바탕"/>
              </a:rPr>
              <a:t> 이용하여</a:t>
            </a:r>
          </a:p>
          <a:p>
            <a:r>
              <a:rPr lang="en-US" altLang="ko-KR" dirty="0">
                <a:solidFill>
                  <a:srgbClr val="FFFFFF"/>
                </a:solidFill>
                <a:latin typeface="바탕"/>
                <a:ea typeface="바탕"/>
              </a:rPr>
              <a:t>txt</a:t>
            </a:r>
            <a:r>
              <a:rPr lang="ko-KR" altLang="en-US" dirty="0">
                <a:solidFill>
                  <a:srgbClr val="FFFFFF"/>
                </a:solidFill>
                <a:latin typeface="바탕"/>
                <a:ea typeface="바탕"/>
              </a:rPr>
              <a:t>파일을 </a:t>
            </a:r>
            <a:r>
              <a:rPr lang="ko-KR" altLang="en-US" dirty="0" err="1">
                <a:solidFill>
                  <a:srgbClr val="FFFFFF"/>
                </a:solidFill>
                <a:latin typeface="바탕"/>
                <a:ea typeface="바탕"/>
              </a:rPr>
              <a:t>줄별로</a:t>
            </a:r>
            <a:r>
              <a:rPr lang="ko-KR" altLang="en-US" dirty="0">
                <a:solidFill>
                  <a:srgbClr val="FFFFFF"/>
                </a:solidFill>
                <a:latin typeface="바탕"/>
                <a:ea typeface="바탕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바탕"/>
                <a:ea typeface="바탕"/>
              </a:rPr>
              <a:t>읽어들여</a:t>
            </a:r>
          </a:p>
          <a:p>
            <a:r>
              <a:rPr lang="en-US" altLang="ko-KR" dirty="0">
                <a:solidFill>
                  <a:srgbClr val="FFFFFF"/>
                </a:solidFill>
                <a:latin typeface="바탕"/>
                <a:ea typeface="바탕"/>
              </a:rPr>
              <a:t>String</a:t>
            </a:r>
            <a:r>
              <a:rPr lang="ko-KR" altLang="en-US" dirty="0">
                <a:solidFill>
                  <a:srgbClr val="FFFFFF"/>
                </a:solidFill>
                <a:latin typeface="바탕"/>
                <a:ea typeface="바탕"/>
              </a:rPr>
              <a:t>배열에 저장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2664" y="3587331"/>
            <a:ext cx="2743200" cy="1477328"/>
          </a:xfrm>
          <a:prstGeom prst="rect">
            <a:avLst/>
          </a:prstGeom>
          <a:solidFill>
            <a:schemeClr val="bg1"/>
          </a:solidFill>
        </p:spPr>
        <p:txBody>
          <a:bodyPr rtlCol="0">
            <a:spAutoFit/>
          </a:bodyPr>
          <a:lstStyle/>
          <a:p>
            <a:pPr algn="ctr"/>
            <a:r>
              <a:rPr lang="en-US" altLang="ko-KR" dirty="0">
                <a:latin typeface="바탕"/>
                <a:ea typeface="바탕"/>
              </a:rPr>
              <a:t>Txt</a:t>
            </a:r>
            <a:r>
              <a:rPr lang="ko-KR" altLang="en-US" dirty="0">
                <a:latin typeface="바탕"/>
                <a:ea typeface="바탕"/>
              </a:rPr>
              <a:t>파일</a:t>
            </a:r>
          </a:p>
          <a:p>
            <a:pPr algn="ctr"/>
            <a:r>
              <a:rPr lang="ko-KR" altLang="en-US" dirty="0">
                <a:latin typeface="바탕"/>
                <a:ea typeface="바탕"/>
              </a:rPr>
              <a:t>1번째 줄 : </a:t>
            </a:r>
            <a:r>
              <a:rPr lang="en-US" altLang="ko-KR" dirty="0">
                <a:latin typeface="바탕"/>
                <a:ea typeface="바탕"/>
              </a:rPr>
              <a:t>ID</a:t>
            </a:r>
          </a:p>
          <a:p>
            <a:pPr algn="ctr"/>
            <a:r>
              <a:rPr lang="ko-KR" altLang="en-US" dirty="0">
                <a:latin typeface="바탕"/>
                <a:ea typeface="바탕"/>
              </a:rPr>
              <a:t>2번째 줄:</a:t>
            </a:r>
            <a:r>
              <a:rPr lang="en-US" altLang="ko-KR" dirty="0">
                <a:latin typeface="바탕"/>
                <a:ea typeface="바탕"/>
              </a:rPr>
              <a:t>PASSWORD</a:t>
            </a:r>
          </a:p>
          <a:p>
            <a:pPr algn="ctr"/>
            <a:r>
              <a:rPr lang="ko-KR" altLang="en-US" dirty="0">
                <a:latin typeface="바탕"/>
                <a:ea typeface="바탕"/>
              </a:rPr>
              <a:t>3번째 줄: 성별</a:t>
            </a:r>
          </a:p>
          <a:p>
            <a:pPr algn="ctr"/>
            <a:r>
              <a:rPr lang="ko-KR" altLang="en-US" dirty="0">
                <a:latin typeface="바탕"/>
                <a:ea typeface="바탕"/>
              </a:rPr>
              <a:t>4번째 줄: </a:t>
            </a:r>
            <a:r>
              <a:rPr lang="ko-KR" altLang="en-US" dirty="0" err="1">
                <a:latin typeface="바탕"/>
                <a:ea typeface="바탕"/>
              </a:rPr>
              <a:t>그림정보</a:t>
            </a:r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19530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자연주의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273</TotalTime>
  <Words>507</Words>
  <Application>Microsoft Office PowerPoint</Application>
  <PresentationFormat>와이드스크린</PresentationFormat>
  <Paragraphs>166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돋움</vt:lpstr>
      <vt:lpstr>맑은 고딕</vt:lpstr>
      <vt:lpstr>바탕</vt:lpstr>
      <vt:lpstr>Arial</vt:lpstr>
      <vt:lpstr>Arial Black</vt:lpstr>
      <vt:lpstr>Cambria</vt:lpstr>
      <vt:lpstr>Garamond</vt:lpstr>
      <vt:lpstr>자연주의</vt:lpstr>
      <vt:lpstr>LOG-IN  AND GAME START</vt:lpstr>
      <vt:lpstr>개요 </vt:lpstr>
      <vt:lpstr>FORM 1</vt:lpstr>
      <vt:lpstr>PowerPoint 프레젠테이션</vt:lpstr>
      <vt:lpstr>FORM 2</vt:lpstr>
      <vt:lpstr>PowerPoint 프레젠테이션</vt:lpstr>
      <vt:lpstr>PowerPoint 프레젠테이션</vt:lpstr>
      <vt:lpstr>PowerPoint 프레젠테이션</vt:lpstr>
      <vt:lpstr>PowerPoint 프레젠테이션</vt:lpstr>
      <vt:lpstr>FORM 3</vt:lpstr>
      <vt:lpstr>PowerPoint 프레젠테이션</vt:lpstr>
      <vt:lpstr>PowerPoint 프레젠테이션</vt:lpstr>
      <vt:lpstr>FORM 4</vt:lpstr>
      <vt:lpstr>PowerPoint 프레젠테이션</vt:lpstr>
      <vt:lpstr>PowerPoint 프레젠테이션</vt:lpstr>
      <vt:lpstr>FORM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 니 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start Log In Screen</dc:title>
  <dc:creator/>
  <cp:lastModifiedBy>이수민</cp:lastModifiedBy>
  <cp:revision>29</cp:revision>
  <dcterms:created xsi:type="dcterms:W3CDTF">2012-07-30T17:18:39Z</dcterms:created>
  <dcterms:modified xsi:type="dcterms:W3CDTF">2015-11-29T17:43:48Z</dcterms:modified>
</cp:coreProperties>
</file>